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  <p:sldId id="422" r:id="rId153"/>
    <p:sldId id="423" r:id="rId154"/>
    <p:sldId id="424" r:id="rId155"/>
    <p:sldId id="425" r:id="rId156"/>
    <p:sldId id="427" r:id="rId157"/>
    <p:sldId id="428" r:id="rId158"/>
    <p:sldId id="429" r:id="rId159"/>
    <p:sldId id="426" r:id="rId1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Growing Slices with append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  <a:endParaRPr lang="en-US" dirty="0" smtClean="0"/>
          </a:p>
          <a:p>
            <a:pPr lvl="1"/>
            <a:r>
              <a:rPr lang="en-US" dirty="0" smtClean="0"/>
              <a:t>Using the </a:t>
            </a:r>
            <a:r>
              <a:rPr lang="en-US" dirty="0" smtClean="0"/>
              <a:t>‘append’ </a:t>
            </a:r>
            <a:r>
              <a:rPr lang="en-US" dirty="0" smtClean="0"/>
              <a:t>built-in </a:t>
            </a:r>
            <a:r>
              <a:rPr lang="en-US" dirty="0" smtClean="0"/>
              <a:t>function to grow Slices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2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2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2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2 + 3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2+3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smtClean="0"/>
                <a:t>&lt;anonymous&gt;</a:t>
              </a:r>
              <a:endParaRPr lang="en-US" sz="1100" b="1" dirty="0" smtClean="0"/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5</a:t>
              </a:r>
              <a:endParaRPr lang="en-US" sz="1100" b="1" dirty="0" smtClean="0"/>
            </a:p>
            <a:p>
              <a:r>
                <a:rPr lang="en-US" sz="1100" b="1" dirty="0" smtClean="0"/>
                <a:t>Capacity: </a:t>
              </a:r>
              <a:r>
                <a:rPr lang="en-US" sz="1100" b="1" dirty="0" smtClean="0"/>
                <a:t>5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17789</TotalTime>
  <Words>5970</Words>
  <Application>Microsoft Macintosh PowerPoint</Application>
  <PresentationFormat>On-screen Show (4:3)</PresentationFormat>
  <Paragraphs>1478</Paragraphs>
  <Slides>159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0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970</cp:revision>
  <dcterms:created xsi:type="dcterms:W3CDTF">2016-08-19T13:44:54Z</dcterms:created>
  <dcterms:modified xsi:type="dcterms:W3CDTF">2017-01-03T15:23:36Z</dcterms:modified>
</cp:coreProperties>
</file>